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3" r:id="rId1"/>
  </p:sldMasterIdLst>
  <p:notesMasterIdLst>
    <p:notesMasterId r:id="rId9"/>
  </p:notesMasterIdLst>
  <p:sldIdLst>
    <p:sldId id="341" r:id="rId2"/>
    <p:sldId id="354" r:id="rId3"/>
    <p:sldId id="336" r:id="rId4"/>
    <p:sldId id="342" r:id="rId5"/>
    <p:sldId id="343" r:id="rId6"/>
    <p:sldId id="358" r:id="rId7"/>
    <p:sldId id="35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8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8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835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8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4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8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jPfLhJbdc0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5/18/2023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6094520" cy="60611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19, 2023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 REPORT/BILLS PAYABLE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SECRETARY REPORT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</a:t>
            </a:r>
            <a:r>
              <a:rPr lang="en-US" sz="10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COMMMENT</a:t>
            </a:r>
            <a:endParaRPr lang="en-US" sz="10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SOLICITOR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 ENFORCEMENT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ZONING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ENGINEER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COLLECTOR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MAYOR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SAFETY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PLANNING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SHADE TREE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MS4</a:t>
            </a:r>
            <a:endParaRPr lang="en-US" sz="10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DPW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PAVE CUT ORDINANCE REVIEW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WOODLANDS SEWER PROJECT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DPW GARAGE FLOOR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RIVERVIEW WINERY REQUEST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BRIDGE STREET PARKING ORDINANCE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EXECUTIVE SESSION-PERSONNEL/LEGAL MATTERS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OLD BUSINESS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endParaRPr lang="en-US" sz="1050" b="1" kern="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4/20/2023</a:t>
            </a:r>
            <a:endParaRPr lang="en-US" sz="20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American Rescue Plan Fund			   135,713.33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		     10,728.61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	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5,091.82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		   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	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217,656.24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FNB 						6,550.21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						1,459.09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			 1,028.45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		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22,644.34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			 1,039.14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		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  113.60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			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  161.97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FNB 					 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58,371.05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			    223.00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					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26,661.85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       1,926.07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FNB 				     178016.29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		     667,607.75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 15,850.53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							Long Term Debt		   239,813.15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ADC4F6-1866-43C5-838C-776731733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2">
                    <a:lumMod val="75000"/>
                  </a:schemeClr>
                </a:solidFill>
              </a:rPr>
              <a:t>MS4 Minute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C3E358A-3D64-4E32-A41E-5B32D6269A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youtu.be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jjPfLhJbdc0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213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11429</TotalTime>
  <Words>306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Algerian</vt:lpstr>
      <vt:lpstr>Arial</vt:lpstr>
      <vt:lpstr>Calibri</vt:lpstr>
      <vt:lpstr>Century Gothic</vt:lpstr>
      <vt:lpstr>Copperplate Gothic Bold</vt:lpstr>
      <vt:lpstr>Symbol</vt:lpstr>
      <vt:lpstr>Wingdings 3</vt:lpstr>
      <vt:lpstr>Slice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MS4 Minute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Shannon Lee</cp:lastModifiedBy>
  <cp:revision>178</cp:revision>
  <dcterms:created xsi:type="dcterms:W3CDTF">2019-10-03T16:39:17Z</dcterms:created>
  <dcterms:modified xsi:type="dcterms:W3CDTF">2023-05-19T13:25:17Z</dcterms:modified>
</cp:coreProperties>
</file>